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9" r:id="rId5"/>
    <p:sldId id="258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/>
          <p:nvPr/>
        </p:nvPicPr>
        <p:blipFill>
          <a:blip r:embed="rId1"/>
          <a:srcRect t="5656"/>
          <a:stretch>
            <a:fillRect/>
          </a:stretch>
        </p:blipFill>
        <p:spPr>
          <a:xfrm>
            <a:off x="0" y="1191260"/>
            <a:ext cx="6546850" cy="56667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4900930" y="3613150"/>
            <a:ext cx="55956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sz="2000">
                <a:latin typeface="Arial Black" panose="020B0A04020102020204" charset="0"/>
                <a:cs typeface="Arial Black" panose="020B0A04020102020204" charset="0"/>
              </a:rPr>
              <a:t>ЗБІР І ОФОРМЛЕННЯ ВИМОГ</a:t>
            </a:r>
            <a:endParaRPr lang="uk-UA" altLang="en-US" sz="20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4900930" y="430847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sz="2000">
                <a:latin typeface="Arial Black" panose="020B0A04020102020204" charset="0"/>
                <a:cs typeface="Arial Black" panose="020B0A04020102020204" charset="0"/>
              </a:rPr>
              <a:t>ЮЗКЕЙС ДІАГРАМИ</a:t>
            </a:r>
            <a:endParaRPr lang="uk-UA" altLang="en-US" sz="20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900930" y="5003800"/>
            <a:ext cx="6223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sz="2000">
                <a:latin typeface="Arial Black" panose="020B0A04020102020204" charset="0"/>
                <a:cs typeface="Arial Black" panose="020B0A04020102020204" charset="0"/>
              </a:rPr>
              <a:t>ГРАФІЧНИЙ ДИЗАЙН ПРОГРАМИ</a:t>
            </a:r>
            <a:endParaRPr lang="uk-UA" altLang="en-US" sz="200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077595" y="339090"/>
            <a:ext cx="100361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en-US" sz="2800" b="1">
                <a:solidFill>
                  <a:schemeClr val="accent6">
                    <a:lumMod val="7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Десктопний застосунок для створення та управління тестуванням</a:t>
            </a:r>
            <a:endParaRPr lang="en-US" sz="2800" b="1">
              <a:solidFill>
                <a:schemeClr val="accent6">
                  <a:lumMod val="7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114300" y="108585"/>
            <a:ext cx="7723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b="1">
                <a:solidFill>
                  <a:schemeClr val="accent1">
                    <a:lumMod val="50000"/>
                  </a:schemeClr>
                </a:solidFill>
              </a:rPr>
              <a:t>ФУНКЦІОНАЛЬНІ ВИМОГИ</a:t>
            </a:r>
            <a:r>
              <a:rPr lang="en-US" altLang="en-US" b="1">
                <a:solidFill>
                  <a:schemeClr val="accent1">
                    <a:lumMod val="50000"/>
                  </a:schemeClr>
                </a:solidFill>
              </a:rPr>
              <a:t>:</a:t>
            </a:r>
            <a:r>
              <a:rPr lang="uk-UA" altLang="en-US" b="1">
                <a:solidFill>
                  <a:schemeClr val="accent1">
                    <a:lumMod val="50000"/>
                  </a:schemeClr>
                </a:solidFill>
              </a:rPr>
              <a:t> ОПИС ВІКОН ПРОГРАМИ</a:t>
            </a:r>
            <a:endParaRPr lang="uk-UA" alt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7350"/>
            <a:ext cx="5145405" cy="33229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695" y="4445"/>
            <a:ext cx="5227955" cy="35153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3289935"/>
            <a:ext cx="5486400" cy="3435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695" y="3423285"/>
            <a:ext cx="5109845" cy="34347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890" y="521970"/>
            <a:ext cx="5191125" cy="32848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9390" y="0"/>
            <a:ext cx="5248910" cy="3330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90" y="3425190"/>
            <a:ext cx="5388610" cy="34328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650" y="3258185"/>
            <a:ext cx="5233670" cy="3599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1263015" y="1536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b="1"/>
              <a:t>ПРОХОДЖЕННЯ ТЕСТІВ.КОРИСТУВАЧ.</a:t>
            </a:r>
            <a:endParaRPr lang="uk-UA" altLang="en-US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6730"/>
            <a:ext cx="5229860" cy="31629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36550"/>
            <a:ext cx="5172075" cy="3092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" y="3572510"/>
            <a:ext cx="5260340" cy="32854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29000"/>
            <a:ext cx="5121275" cy="33274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88975" y="7683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sz="2000" b="1">
                <a:solidFill>
                  <a:schemeClr val="bg2">
                    <a:lumMod val="50000"/>
                  </a:schemeClr>
                </a:solidFill>
              </a:rPr>
              <a:t>СТВОРЕННЯ ТЕСТІВ.АВТОР</a:t>
            </a:r>
            <a:endParaRPr lang="uk-UA" altLang="en-US" sz="2000" b="1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65785"/>
            <a:ext cx="5504815" cy="32391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250" y="565785"/>
            <a:ext cx="5377815" cy="31521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17925"/>
            <a:ext cx="4953635" cy="296481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1023620" y="768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b="1">
                <a:solidFill>
                  <a:schemeClr val="bg2">
                    <a:lumMod val="50000"/>
                  </a:schemeClr>
                </a:solidFill>
              </a:rPr>
              <a:t>СТВОРЕННЯ ТЕСТУ. АВТОР</a:t>
            </a:r>
            <a:endParaRPr lang="uk-UA" altLang="en-US" b="1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890" y="521335"/>
            <a:ext cx="5207635" cy="31819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08025" y="1530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uk-UA" altLang="en-US" b="1">
                <a:solidFill>
                  <a:schemeClr val="accent4">
                    <a:lumMod val="75000"/>
                  </a:schemeClr>
                </a:solidFill>
              </a:rPr>
              <a:t>АДМІНІСТРАТОР ТА ВИХІД З СИСТЕМИ</a:t>
            </a:r>
            <a:endParaRPr lang="uk-UA" altLang="en-US" b="1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485" y="281305"/>
            <a:ext cx="5356860" cy="31476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90" y="3429000"/>
            <a:ext cx="5451475" cy="330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7720" y="3429000"/>
            <a:ext cx="5709920" cy="33889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116205" y="1669415"/>
            <a:ext cx="477456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b="1">
                <a:solidFill>
                  <a:schemeClr val="accent1">
                    <a:lumMod val="50000"/>
                  </a:schemeClr>
                </a:solidFill>
              </a:rPr>
              <a:t>-Мова інтерфейсу</a:t>
            </a:r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endParaRPr lang="en-US"/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</a:rPr>
              <a:t>-База даних</a:t>
            </a:r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</a:rPr>
              <a:t>-Обсяги даних</a:t>
            </a:r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</a:rPr>
              <a:t>- Вимоги до безпеки:</a:t>
            </a:r>
            <a:r>
              <a:rPr lang="en-US">
                <a:solidFill>
                  <a:schemeClr val="tx1"/>
                </a:solidFill>
              </a:rPr>
              <a:t> Шифрування даних.Аутентифікація.Авторизація.Захист від атак.</a:t>
            </a:r>
            <a:endParaRPr lang="en-US">
              <a:solidFill>
                <a:schemeClr val="tx1"/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-US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949440" y="1608455"/>
            <a:ext cx="4710430" cy="2922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-Продуктивність: </a:t>
            </a:r>
            <a:r>
              <a:rPr lang="en-US">
                <a:sym typeface="+mn-ea"/>
              </a:rPr>
              <a:t>Час відгуку</a:t>
            </a:r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</a:t>
            </a:r>
            <a:endParaRPr lang="en-US" b="1">
              <a:solidFill>
                <a:schemeClr val="accent1">
                  <a:lumMod val="50000"/>
                </a:schemeClr>
              </a:solidFill>
              <a:sym typeface="+mn-ea"/>
            </a:endParaRPr>
          </a:p>
          <a:p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-Надійність: </a:t>
            </a:r>
            <a:r>
              <a:rPr lang="en-US">
                <a:sym typeface="+mn-ea"/>
              </a:rPr>
              <a:t>Стійкість.Резервування.</a:t>
            </a:r>
            <a:endParaRPr lang="en-US">
              <a:sym typeface="+mn-ea"/>
            </a:endParaRPr>
          </a:p>
          <a:p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-Зручність використання: </a:t>
            </a:r>
            <a:r>
              <a:rPr lang="en-US">
                <a:sym typeface="+mn-ea"/>
              </a:rPr>
              <a:t>Інтуїтивність інтерфейсу.Адаптивність.</a:t>
            </a:r>
            <a:endParaRPr lang="en-US">
              <a:sym typeface="+mn-ea"/>
            </a:endParaRPr>
          </a:p>
          <a:p>
            <a:endParaRPr lang="en-US">
              <a:solidFill>
                <a:schemeClr val="tx1"/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-Підтримка та обслуговування: </a:t>
            </a:r>
            <a:r>
              <a:rPr lang="en-US">
                <a:sym typeface="+mn-ea"/>
              </a:rPr>
              <a:t>Легкість у підтримці</a:t>
            </a:r>
            <a:endParaRPr lang="en-US">
              <a:sym typeface="+mn-ea"/>
            </a:endParaRPr>
          </a:p>
          <a:p>
            <a:endParaRPr lang="en-US">
              <a:solidFill>
                <a:schemeClr val="tx1"/>
              </a:solidFill>
            </a:endParaRP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sym typeface="+mn-ea"/>
              </a:rPr>
              <a:t>-Документація</a:t>
            </a:r>
            <a:endParaRPr lang="en-US" b="1">
              <a:solidFill>
                <a:schemeClr val="accent1">
                  <a:lumMod val="50000"/>
                </a:schemeClr>
              </a:solidFill>
            </a:endParaRPr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028950" y="364490"/>
            <a:ext cx="61334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400" b="1">
                <a:solidFill>
                  <a:schemeClr val="bg2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  <a:sym typeface="+mn-ea"/>
              </a:rPr>
              <a:t>Нефункціональні вимоги</a:t>
            </a:r>
            <a:endParaRPr lang="en-US" sz="2400" b="1">
              <a:solidFill>
                <a:schemeClr val="bg2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algn="ctr"/>
            <a:endParaRPr lang="en-US" sz="2400"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7" name="Picture 6" descr="image146-1296x10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59580" y="3576320"/>
            <a:ext cx="3671570" cy="30600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3370" y="685165"/>
            <a:ext cx="9542145" cy="6075045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5" name="Text Box 4"/>
          <p:cNvSpPr txBox="1"/>
          <p:nvPr/>
        </p:nvSpPr>
        <p:spPr>
          <a:xfrm>
            <a:off x="2753360" y="165735"/>
            <a:ext cx="71621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000" b="1"/>
              <a:t>USECASE </a:t>
            </a:r>
            <a:r>
              <a:rPr lang="uk-UA" sz="2000" b="1"/>
              <a:t>ДІАГРАМА ДЛЯ КОЖНОЇ РОЛІ В ЗАСТОСУНКУ</a:t>
            </a:r>
            <a:endParaRPr lang="uk-UA" sz="20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651</Words>
  <Application>WPS Presentation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7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Arial Narrow</vt:lpstr>
      <vt:lpstr>Arial Black</vt:lpstr>
      <vt:lpstr>Agency FB</vt:lpstr>
      <vt:lpstr>Arial Rounded MT Bold</vt:lpstr>
      <vt:lpstr>Bahnschrift Condensed</vt:lpstr>
      <vt:lpstr>Bahnschrift</vt:lpstr>
      <vt:lpstr>Bauhaus 93</vt:lpstr>
      <vt:lpstr>Bell MT</vt:lpstr>
      <vt:lpstr>Bahnschrift SemiBold SemiConden</vt:lpstr>
      <vt:lpstr>Bahnschrift SemiBold</vt:lpstr>
      <vt:lpstr>Bahnschrift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Admin</dc:creator>
  <cp:lastModifiedBy>pitvak</cp:lastModifiedBy>
  <cp:revision>1</cp:revision>
  <dcterms:created xsi:type="dcterms:W3CDTF">2024-09-23T11:45:52Z</dcterms:created>
  <dcterms:modified xsi:type="dcterms:W3CDTF">2024-09-23T11:45:52Z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D4022F1A2F05468DA1E6655A033A4E24_11</vt:lpwstr>
  </property>
  <property fmtid="{D5CDD505-2E9C-101B-9397-08002B2CF9AE}" pid="3" name="KSOProductBuildVer">
    <vt:lpwstr>1033-12.2.0.18283</vt:lpwstr>
  </property>
</Properties>
</file>

<file path=docProps/thumbnail.jpeg>
</file>